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914324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828648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742971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3657295" algn="l" defTabSz="91432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4571619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5485943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6400267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7314591" algn="l" defTabSz="914324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32E1BFE-9EDE-E747-B9E1-8AEC78A19C30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382"/>
    <a:srgbClr val="002859"/>
    <a:srgbClr val="5D8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5" autoAdjust="0"/>
    <p:restoredTop sz="94660"/>
  </p:normalViewPr>
  <p:slideViewPr>
    <p:cSldViewPr snapToGrid="0" snapToObjects="1" showGuides="1">
      <p:cViewPr>
        <p:scale>
          <a:sx n="81" d="100"/>
          <a:sy n="81" d="100"/>
        </p:scale>
        <p:origin x="-72" y="636"/>
      </p:cViewPr>
      <p:guideLst>
        <p:guide orient="horz" pos="766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170262"/>
            <a:ext cx="13671024" cy="3040096"/>
          </a:xfrm>
        </p:spPr>
        <p:txBody>
          <a:bodyPr/>
          <a:lstStyle>
            <a:lvl1pPr>
              <a:lnSpc>
                <a:spcPct val="80000"/>
              </a:lnSpc>
              <a:tabLst>
                <a:tab pos="952373" algn="l"/>
              </a:tabLst>
              <a:defRPr lang="en-US" baseline="0" dirty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9031368"/>
            <a:ext cx="13671024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5122329"/>
            <a:ext cx="13671024" cy="330200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3680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b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p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2371738" cy="258510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85162" y="8106777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0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btm-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pg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8302257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3745068" cy="250042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="0" i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0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btm-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pg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2371738" cy="258510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85162" y="8106777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05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917839" y="9038856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5884953" cy="250042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="0" i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3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3546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741334"/>
            <a:ext cx="15174303" cy="258510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666535" y="9059332"/>
            <a:ext cx="969293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86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253805" y="9060713"/>
            <a:ext cx="8380789" cy="736600"/>
          </a:xfrm>
          <a:noFill/>
        </p:spPr>
        <p:txBody>
          <a:bodyPr/>
          <a:lstStyle>
            <a:lvl1pPr>
              <a:defRPr sz="5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42835" y="1531414"/>
            <a:ext cx="15491760" cy="2913587"/>
          </a:xfrm>
        </p:spPr>
        <p:txBody>
          <a:bodyPr/>
          <a:lstStyle>
            <a:lvl1pPr>
              <a:defRPr sz="11200" b="0" i="0" cap="none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2835" y="4804833"/>
            <a:ext cx="15491759" cy="252209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0525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blu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163" y="1545167"/>
            <a:ext cx="15174303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85163" y="4868335"/>
            <a:ext cx="15174303" cy="245533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274969" y="9059332"/>
            <a:ext cx="8084496" cy="783037"/>
          </a:xfrm>
        </p:spPr>
        <p:txBody>
          <a:bodyPr/>
          <a:lstStyle>
            <a:lvl1pPr algn="l">
              <a:defRPr sz="5200">
                <a:solidFill>
                  <a:schemeClr val="bg1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9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6580" y="1381927"/>
            <a:ext cx="12909799" cy="3040096"/>
          </a:xfrm>
        </p:spPr>
        <p:txBody>
          <a:bodyPr/>
          <a:lstStyle>
            <a:lvl1pPr>
              <a:defRPr sz="11200" cap="none" baseline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</a:t>
            </a:r>
            <a:br>
              <a:rPr lang="en-CA" dirty="0" smtClean="0"/>
            </a:br>
            <a:r>
              <a:rPr lang="en-CA" dirty="0" smtClean="0"/>
              <a:t>Master text style</a:t>
            </a:r>
            <a:endParaRPr lang="en-US" dirty="0"/>
          </a:p>
        </p:txBody>
      </p:sp>
      <p:pic>
        <p:nvPicPr>
          <p:cNvPr id="3" name="Picture 2" descr="UVic_vert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328" y="852764"/>
            <a:ext cx="1271915" cy="1885950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61733" y="8905154"/>
            <a:ext cx="8635795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56580" y="4720168"/>
            <a:ext cx="12909800" cy="289983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66619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3089" y="1545167"/>
            <a:ext cx="13375399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693089" y="4868335"/>
            <a:ext cx="13375399" cy="2920999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931041" y="8900646"/>
            <a:ext cx="8265203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9817" y="1397000"/>
            <a:ext cx="14475906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69817" y="5207000"/>
            <a:ext cx="14475906" cy="32385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9816" y="9059332"/>
            <a:ext cx="14475340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97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68216" y="1403094"/>
            <a:ext cx="11385345" cy="3040096"/>
          </a:xfrm>
        </p:spPr>
        <p:txBody>
          <a:bodyPr/>
          <a:lstStyle>
            <a:lvl1pPr>
              <a:lnSpc>
                <a:spcPct val="80000"/>
              </a:lnSpc>
              <a:defRPr sz="11200" cap="none" baseline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68215" y="5028136"/>
            <a:ext cx="11385345" cy="337503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215" y="9052535"/>
            <a:ext cx="11377677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8909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 edge/logo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380" y="1587499"/>
            <a:ext cx="11830456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80" y="5016500"/>
            <a:ext cx="11830455" cy="34290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80" y="8953369"/>
            <a:ext cx="11830456" cy="952500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82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78692" y="1170262"/>
            <a:ext cx="11562151" cy="3040096"/>
          </a:xfrm>
        </p:spPr>
        <p:txBody>
          <a:bodyPr/>
          <a:lstStyle>
            <a:lvl1pPr>
              <a:lnSpc>
                <a:spcPct val="90000"/>
              </a:lnSpc>
              <a:tabLst>
                <a:tab pos="952373" algn="l"/>
              </a:tabLst>
              <a:defRPr lang="en-US" dirty="0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78691" y="9054629"/>
            <a:ext cx="11562150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78691" y="5122329"/>
            <a:ext cx="11562150" cy="330200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pic>
        <p:nvPicPr>
          <p:cNvPr id="4" name="Picture 3" descr="UVic_vert_648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8" y="7882018"/>
            <a:ext cx="127175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 logo-edg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C+M_04257_DigitalSignage_ppt_template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8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2687" y="1397000"/>
            <a:ext cx="12423035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2686" y="5207000"/>
            <a:ext cx="12423036" cy="32385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22687" y="9059332"/>
            <a:ext cx="12422469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  <p:pic>
        <p:nvPicPr>
          <p:cNvPr id="9" name="Picture 8" descr="UVic_vert_648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0" y="7906299"/>
            <a:ext cx="1271754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257_DigitalSignage_ppt_template_wh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926061" y="1297261"/>
            <a:ext cx="11554482" cy="3040096"/>
          </a:xfrm>
        </p:spPr>
        <p:txBody>
          <a:bodyPr/>
          <a:lstStyle>
            <a:lvl1pPr>
              <a:lnSpc>
                <a:spcPct val="80000"/>
              </a:lnSpc>
              <a:defRPr sz="11200" b="0" i="0" cap="none" baseline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926062" y="8967869"/>
            <a:ext cx="11554481" cy="736600"/>
          </a:xfrm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926062" y="4858804"/>
            <a:ext cx="11554481" cy="343853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193067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Uppercase- martlet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+M_04257_DigitalSignage_ppt_template_wh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89379" y="1460499"/>
            <a:ext cx="12084418" cy="2813360"/>
          </a:xfrm>
        </p:spPr>
        <p:txBody>
          <a:bodyPr/>
          <a:lstStyle>
            <a:lvl1pPr>
              <a:defRPr cap="all">
                <a:solidFill>
                  <a:srgbClr val="00438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89379" y="4974169"/>
            <a:ext cx="12084418" cy="3238502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rgbClr val="004382"/>
                </a:solidFill>
              </a:defRPr>
            </a:lvl1pPr>
          </a:lstStyle>
          <a:p>
            <a:pPr lvl="0"/>
            <a:r>
              <a:rPr lang="en-US" dirty="0" smtClean="0"/>
              <a:t>Click to insert event details</a:t>
            </a:r>
            <a:br>
              <a:rPr lang="en-US" dirty="0" smtClean="0"/>
            </a:br>
            <a:r>
              <a:rPr lang="en-US" dirty="0" smtClean="0"/>
              <a:t>Multiple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989379" y="9059332"/>
            <a:ext cx="12084418" cy="783037"/>
          </a:xfrm>
        </p:spPr>
        <p:txBody>
          <a:bodyPr/>
          <a:lstStyle>
            <a:lvl1pPr algn="l">
              <a:defRPr sz="5200">
                <a:solidFill>
                  <a:srgbClr val="004382"/>
                </a:solidFill>
              </a:defRPr>
            </a:lvl1pPr>
            <a:lvl2pPr algn="l">
              <a:defRPr sz="5200"/>
            </a:lvl2pPr>
            <a:lvl4pPr marL="2742971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3657295" indent="0" algn="l">
              <a:buFont typeface="Arial"/>
              <a:buNone/>
              <a:defRPr sz="5200" b="0" i="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smtClean="0"/>
              <a:t>Click to insert event </a:t>
            </a:r>
            <a:r>
              <a:rPr lang="en-US" dirty="0" err="1" smtClean="0"/>
              <a:t>url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0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ic Edge White Lowercase-edgebt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257_DigitalSignage_ppt_template_whitepg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619" cy="10287000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9817" y="8302257"/>
            <a:ext cx="10236931" cy="736600"/>
          </a:xfrm>
          <a:noFill/>
        </p:spPr>
        <p:txBody>
          <a:bodyPr/>
          <a:lstStyle>
            <a:lvl1pPr>
              <a:defRPr sz="5200" b="0" i="0">
                <a:solidFill>
                  <a:srgbClr val="004382"/>
                </a:solidFill>
              </a:defRPr>
            </a:lvl1pPr>
          </a:lstStyle>
          <a:p>
            <a:pPr lvl="0"/>
            <a:r>
              <a:rPr lang="en-CA" dirty="0" smtClean="0"/>
              <a:t>Click to insert event </a:t>
            </a:r>
            <a:r>
              <a:rPr lang="en-CA" dirty="0" err="1" smtClean="0"/>
              <a:t>url</a:t>
            </a:r>
            <a:endParaRPr lang="en-CA" dirty="0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817" y="4614333"/>
            <a:ext cx="13745068" cy="2500427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b="0" i="0">
                <a:solidFill>
                  <a:srgbClr val="00438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9816" y="1277413"/>
            <a:ext cx="15884954" cy="2680754"/>
          </a:xfrm>
        </p:spPr>
        <p:txBody>
          <a:bodyPr/>
          <a:lstStyle>
            <a:lvl1pPr>
              <a:defRPr sz="11200" cap="none">
                <a:solidFill>
                  <a:srgbClr val="004382"/>
                </a:solidFill>
              </a:defRPr>
            </a:lvl1pPr>
          </a:lstStyle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767" y="1191431"/>
            <a:ext cx="12110732" cy="3040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CA" dirty="0" smtClean="0"/>
              <a:t>Click to edit </a:t>
            </a:r>
            <a:br>
              <a:rPr lang="en-CA" dirty="0" smtClean="0"/>
            </a:br>
            <a:r>
              <a:rPr lang="en-CA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346" y="4659692"/>
            <a:ext cx="12103760" cy="1805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insert event details </a:t>
            </a:r>
            <a:br>
              <a:rPr lang="en-CA" dirty="0" smtClean="0"/>
            </a:br>
            <a:r>
              <a:rPr lang="en-CA" dirty="0" smtClean="0"/>
              <a:t>Multiple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05" r:id="rId3"/>
    <p:sldLayoutId id="2147483710" r:id="rId4"/>
    <p:sldLayoutId id="2147483706" r:id="rId5"/>
    <p:sldLayoutId id="2147483711" r:id="rId6"/>
    <p:sldLayoutId id="2147483690" r:id="rId7"/>
    <p:sldLayoutId id="2147483712" r:id="rId8"/>
    <p:sldLayoutId id="2147483703" r:id="rId9"/>
    <p:sldLayoutId id="2147483713" r:id="rId10"/>
    <p:sldLayoutId id="2147483718" r:id="rId11"/>
    <p:sldLayoutId id="2147483719" r:id="rId12"/>
    <p:sldLayoutId id="2147483716" r:id="rId13"/>
    <p:sldLayoutId id="2147483717" r:id="rId14"/>
    <p:sldLayoutId id="2147483699" r:id="rId15"/>
    <p:sldLayoutId id="2147483714" r:id="rId16"/>
    <p:sldLayoutId id="2147483692" r:id="rId17"/>
    <p:sldLayoutId id="2147483715" r:id="rId18"/>
  </p:sldLayoutIdLst>
  <p:timing>
    <p:tnLst>
      <p:par>
        <p:cTn id="1" dur="indefinite" restart="never" nodeType="tmRoot"/>
      </p:par>
    </p:tnLst>
  </p:timing>
  <p:txStyles>
    <p:titleStyle>
      <a:lvl1pPr algn="l" defTabSz="91432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11200" b="0" i="0" kern="1200" cap="none" baseline="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914324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828648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2742971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3657295" algn="ctr" defTabSz="914324" rtl="0" eaLnBrk="1" fontAlgn="base" hangingPunct="1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914324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Tx/>
        <a:buNone/>
        <a:defRPr sz="6700" b="0" i="0" kern="1200">
          <a:solidFill>
            <a:schemeClr val="bg1"/>
          </a:solidFill>
          <a:latin typeface="Calibri Light"/>
          <a:ea typeface="ＭＳ Ｐゴシック" charset="0"/>
          <a:cs typeface="Calibri Light"/>
        </a:defRPr>
      </a:lvl1pPr>
      <a:lvl2pPr marL="1485776" indent="-57145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285809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3200133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4114457" indent="-457162" algn="l" defTabSz="91432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94031" y="8886092"/>
            <a:ext cx="0" cy="7854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2307" y="8932985"/>
            <a:ext cx="112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2060"/>
                </a:solidFill>
              </a:rPr>
              <a:t>Law</a:t>
            </a:r>
            <a:endParaRPr lang="en-CA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IC Edge Blue Lowercase">
  <a:themeElements>
    <a:clrScheme name="UVic Edge colours">
      <a:dk1>
        <a:srgbClr val="111F33"/>
      </a:dk1>
      <a:lt1>
        <a:sysClr val="window" lastClr="FFFFFF"/>
      </a:lt1>
      <a:dk2>
        <a:srgbClr val="004E81"/>
      </a:dk2>
      <a:lt2>
        <a:srgbClr val="004F80"/>
      </a:lt2>
      <a:accent1>
        <a:srgbClr val="111F33"/>
      </a:accent1>
      <a:accent2>
        <a:srgbClr val="BD1D27"/>
      </a:accent2>
      <a:accent3>
        <a:srgbClr val="004E81"/>
      </a:accent3>
      <a:accent4>
        <a:srgbClr val="E6A027"/>
      </a:accent4>
      <a:accent5>
        <a:srgbClr val="004E81"/>
      </a:accent5>
      <a:accent6>
        <a:srgbClr val="BD1D27"/>
      </a:accent6>
      <a:hlink>
        <a:srgbClr val="004E81"/>
      </a:hlink>
      <a:folHlink>
        <a:srgbClr val="004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UVIC Edge Blue Lowercase</vt:lpstr>
      <vt:lpstr>PowerPoint Presentation</vt:lpstr>
    </vt:vector>
  </TitlesOfParts>
  <Manager>Amanda Fetterly</Manager>
  <Company>BeeMCee Consulting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UBC Digital Signage Template</dc:title>
  <dc:subject>Master template for digital signage</dc:subject>
  <dc:creator>Bruce Campbell</dc:creator>
  <dc:description>Slide Templates with UBC Brand Tags on the left</dc:description>
  <cp:lastModifiedBy>kylap</cp:lastModifiedBy>
  <cp:revision>109</cp:revision>
  <dcterms:created xsi:type="dcterms:W3CDTF">2011-06-18T03:30:13Z</dcterms:created>
  <dcterms:modified xsi:type="dcterms:W3CDTF">2015-10-29T17:45:39Z</dcterms:modified>
</cp:coreProperties>
</file>